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79975" cy="42808525"/>
  <p:notesSz cx="6858000" cy="9144000"/>
  <p:defaultTextStyle>
    <a:defPPr>
      <a:defRPr lang="ja-JP"/>
    </a:defPPr>
    <a:lvl1pPr marL="0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1pPr>
    <a:lvl2pPr marL="1834285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2pPr>
    <a:lvl3pPr marL="3668569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3pPr>
    <a:lvl4pPr marL="5502854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4pPr>
    <a:lvl5pPr marL="7337138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5pPr>
    <a:lvl6pPr marL="9171424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6pPr>
    <a:lvl7pPr marL="11005707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7pPr>
    <a:lvl8pPr marL="12839993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8pPr>
    <a:lvl9pPr marL="14674276" algn="l" defTabSz="3668569" rtl="0" eaLnBrk="1" latinLnBrk="0" hangingPunct="1">
      <a:defRPr kumimoji="1" sz="7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4">
          <p15:clr>
            <a:srgbClr val="A4A3A4"/>
          </p15:clr>
        </p15:guide>
        <p15:guide id="2" pos="95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25" d="100"/>
          <a:sy n="25" d="100"/>
        </p:scale>
        <p:origin x="908" y="12"/>
      </p:cViewPr>
      <p:guideLst>
        <p:guide orient="horz" pos="13484"/>
        <p:guide pos="95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270999" y="13298394"/>
            <a:ext cx="25737980" cy="9176088"/>
          </a:xfrm>
        </p:spPr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41998" y="24258165"/>
            <a:ext cx="21195984" cy="1093995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34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68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502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37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714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005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83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742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0507385" y="12604735"/>
            <a:ext cx="18777788" cy="268464944"/>
          </a:xfrm>
        </p:spPr>
        <p:txBody>
          <a:bodyPr vert="eaVert"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174014" y="12604735"/>
            <a:ext cx="55828703" cy="268464944"/>
          </a:xfrm>
        </p:spPr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91910" y="27508446"/>
            <a:ext cx="25737980" cy="8502248"/>
          </a:xfrm>
        </p:spPr>
        <p:txBody>
          <a:bodyPr anchor="t"/>
          <a:lstStyle>
            <a:lvl1pPr algn="l">
              <a:defRPr sz="15900" b="1" cap="all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2391910" y="18144085"/>
            <a:ext cx="25737980" cy="9364361"/>
          </a:xfrm>
        </p:spPr>
        <p:txBody>
          <a:bodyPr anchor="b"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834285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2pPr>
            <a:lvl3pPr marL="366856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3pPr>
            <a:lvl4pPr marL="550285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4pPr>
            <a:lvl5pPr marL="7337138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5pPr>
            <a:lvl6pPr marL="917142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6pPr>
            <a:lvl7pPr marL="11005707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7pPr>
            <a:lvl8pPr marL="12839993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8pPr>
            <a:lvl9pPr marL="14674276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174012" y="73418607"/>
            <a:ext cx="37303248" cy="207651072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1981926" y="73418607"/>
            <a:ext cx="37303248" cy="207651072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3" y="1714328"/>
            <a:ext cx="27251978" cy="713475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1514003" y="9582378"/>
            <a:ext cx="13378913" cy="3993479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34285" indent="0">
              <a:buNone/>
              <a:defRPr sz="8000" b="1"/>
            </a:lvl2pPr>
            <a:lvl3pPr marL="3668569" indent="0">
              <a:buNone/>
              <a:defRPr sz="7300" b="1"/>
            </a:lvl3pPr>
            <a:lvl4pPr marL="5502854" indent="0">
              <a:buNone/>
              <a:defRPr sz="6400" b="1"/>
            </a:lvl4pPr>
            <a:lvl5pPr marL="7337138" indent="0">
              <a:buNone/>
              <a:defRPr sz="6400" b="1"/>
            </a:lvl5pPr>
            <a:lvl6pPr marL="9171424" indent="0">
              <a:buNone/>
              <a:defRPr sz="6400" b="1"/>
            </a:lvl6pPr>
            <a:lvl7pPr marL="11005707" indent="0">
              <a:buNone/>
              <a:defRPr sz="6400" b="1"/>
            </a:lvl7pPr>
            <a:lvl8pPr marL="12839993" indent="0">
              <a:buNone/>
              <a:defRPr sz="6400" b="1"/>
            </a:lvl8pPr>
            <a:lvl9pPr marL="14674276" indent="0">
              <a:buNone/>
              <a:defRPr sz="64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1514003" y="13575854"/>
            <a:ext cx="13378913" cy="24664453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3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15381810" y="9582378"/>
            <a:ext cx="13384169" cy="3993479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34285" indent="0">
              <a:buNone/>
              <a:defRPr sz="8000" b="1"/>
            </a:lvl2pPr>
            <a:lvl3pPr marL="3668569" indent="0">
              <a:buNone/>
              <a:defRPr sz="7300" b="1"/>
            </a:lvl3pPr>
            <a:lvl4pPr marL="5502854" indent="0">
              <a:buNone/>
              <a:defRPr sz="6400" b="1"/>
            </a:lvl4pPr>
            <a:lvl5pPr marL="7337138" indent="0">
              <a:buNone/>
              <a:defRPr sz="6400" b="1"/>
            </a:lvl5pPr>
            <a:lvl6pPr marL="9171424" indent="0">
              <a:buNone/>
              <a:defRPr sz="6400" b="1"/>
            </a:lvl6pPr>
            <a:lvl7pPr marL="11005707" indent="0">
              <a:buNone/>
              <a:defRPr sz="6400" b="1"/>
            </a:lvl7pPr>
            <a:lvl8pPr marL="12839993" indent="0">
              <a:buNone/>
              <a:defRPr sz="6400" b="1"/>
            </a:lvl8pPr>
            <a:lvl9pPr marL="14674276" indent="0">
              <a:buNone/>
              <a:defRPr sz="64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15381810" y="13575854"/>
            <a:ext cx="13384169" cy="24664453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3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3" y="1704413"/>
            <a:ext cx="9961905" cy="7253666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11838632" y="1704421"/>
            <a:ext cx="16927348" cy="36535889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514003" y="8958086"/>
            <a:ext cx="9961905" cy="29282224"/>
          </a:xfrm>
        </p:spPr>
        <p:txBody>
          <a:bodyPr/>
          <a:lstStyle>
            <a:lvl1pPr marL="0" indent="0">
              <a:buNone/>
              <a:defRPr sz="5700"/>
            </a:lvl1pPr>
            <a:lvl2pPr marL="1834285" indent="0">
              <a:buNone/>
              <a:defRPr sz="4800"/>
            </a:lvl2pPr>
            <a:lvl3pPr marL="3668569" indent="0">
              <a:buNone/>
              <a:defRPr sz="4000"/>
            </a:lvl3pPr>
            <a:lvl4pPr marL="5502854" indent="0">
              <a:buNone/>
              <a:defRPr sz="3600"/>
            </a:lvl4pPr>
            <a:lvl5pPr marL="7337138" indent="0">
              <a:buNone/>
              <a:defRPr sz="3600"/>
            </a:lvl5pPr>
            <a:lvl6pPr marL="9171424" indent="0">
              <a:buNone/>
              <a:defRPr sz="3600"/>
            </a:lvl6pPr>
            <a:lvl7pPr marL="11005707" indent="0">
              <a:buNone/>
              <a:defRPr sz="3600"/>
            </a:lvl7pPr>
            <a:lvl8pPr marL="12839993" indent="0">
              <a:buNone/>
              <a:defRPr sz="3600"/>
            </a:lvl8pPr>
            <a:lvl9pPr marL="14674276" indent="0">
              <a:buNone/>
              <a:defRPr sz="3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35089" y="29965971"/>
            <a:ext cx="18167985" cy="3537652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5935089" y="3825022"/>
            <a:ext cx="18167985" cy="25685115"/>
          </a:xfrm>
        </p:spPr>
        <p:txBody>
          <a:bodyPr/>
          <a:lstStyle>
            <a:lvl1pPr marL="0" indent="0">
              <a:buNone/>
              <a:defRPr sz="12800"/>
            </a:lvl1pPr>
            <a:lvl2pPr marL="1834285" indent="0">
              <a:buNone/>
              <a:defRPr sz="11200"/>
            </a:lvl2pPr>
            <a:lvl3pPr marL="3668569" indent="0">
              <a:buNone/>
              <a:defRPr sz="9600"/>
            </a:lvl3pPr>
            <a:lvl4pPr marL="5502854" indent="0">
              <a:buNone/>
              <a:defRPr sz="8000"/>
            </a:lvl4pPr>
            <a:lvl5pPr marL="7337138" indent="0">
              <a:buNone/>
              <a:defRPr sz="8000"/>
            </a:lvl5pPr>
            <a:lvl6pPr marL="9171424" indent="0">
              <a:buNone/>
              <a:defRPr sz="8000"/>
            </a:lvl6pPr>
            <a:lvl7pPr marL="11005707" indent="0">
              <a:buNone/>
              <a:defRPr sz="8000"/>
            </a:lvl7pPr>
            <a:lvl8pPr marL="12839993" indent="0">
              <a:buNone/>
              <a:defRPr sz="8000"/>
            </a:lvl8pPr>
            <a:lvl9pPr marL="14674276" indent="0">
              <a:buNone/>
              <a:defRPr sz="8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5935089" y="33503622"/>
            <a:ext cx="18167985" cy="5024052"/>
          </a:xfrm>
        </p:spPr>
        <p:txBody>
          <a:bodyPr/>
          <a:lstStyle>
            <a:lvl1pPr marL="0" indent="0">
              <a:buNone/>
              <a:defRPr sz="5700"/>
            </a:lvl1pPr>
            <a:lvl2pPr marL="1834285" indent="0">
              <a:buNone/>
              <a:defRPr sz="4800"/>
            </a:lvl2pPr>
            <a:lvl3pPr marL="3668569" indent="0">
              <a:buNone/>
              <a:defRPr sz="4000"/>
            </a:lvl3pPr>
            <a:lvl4pPr marL="5502854" indent="0">
              <a:buNone/>
              <a:defRPr sz="3600"/>
            </a:lvl4pPr>
            <a:lvl5pPr marL="7337138" indent="0">
              <a:buNone/>
              <a:defRPr sz="3600"/>
            </a:lvl5pPr>
            <a:lvl6pPr marL="9171424" indent="0">
              <a:buNone/>
              <a:defRPr sz="3600"/>
            </a:lvl6pPr>
            <a:lvl7pPr marL="11005707" indent="0">
              <a:buNone/>
              <a:defRPr sz="3600"/>
            </a:lvl7pPr>
            <a:lvl8pPr marL="12839993" indent="0">
              <a:buNone/>
              <a:defRPr sz="3600"/>
            </a:lvl8pPr>
            <a:lvl9pPr marL="14674276" indent="0">
              <a:buNone/>
              <a:defRPr sz="3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1514003" y="1714328"/>
            <a:ext cx="27251978" cy="7134755"/>
          </a:xfrm>
          <a:prstGeom prst="rect">
            <a:avLst/>
          </a:prstGeom>
        </p:spPr>
        <p:txBody>
          <a:bodyPr vert="horz" lIns="366856" tIns="183430" rIns="366856" bIns="18343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1514003" y="9988661"/>
            <a:ext cx="27251978" cy="28251646"/>
          </a:xfrm>
          <a:prstGeom prst="rect">
            <a:avLst/>
          </a:prstGeom>
        </p:spPr>
        <p:txBody>
          <a:bodyPr vert="horz" lIns="366856" tIns="183430" rIns="366856" bIns="18343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1514002" y="39677169"/>
            <a:ext cx="7065327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A01BE-B01F-4BF7-B98B-637D558E7802}" type="datetimeFigureOut">
              <a:rPr kumimoji="1" lang="ja-JP" altLang="en-US" smtClean="0"/>
              <a:pPr/>
              <a:t>2018/1/17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10345659" y="39677169"/>
            <a:ext cx="9588659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21700653" y="39677169"/>
            <a:ext cx="7065327" cy="2279157"/>
          </a:xfrm>
          <a:prstGeom prst="rect">
            <a:avLst/>
          </a:prstGeom>
        </p:spPr>
        <p:txBody>
          <a:bodyPr vert="horz" lIns="366856" tIns="183430" rIns="366856" bIns="18343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8D601-C3C0-48F9-830D-98D2A7CFD92E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668569" rtl="0" eaLnBrk="1" latinLnBrk="0" hangingPunct="1">
        <a:spcBef>
          <a:spcPct val="0"/>
        </a:spcBef>
        <a:buNone/>
        <a:defRPr kumimoji="1"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5714" indent="-1375714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12800" kern="1200">
          <a:solidFill>
            <a:schemeClr val="tx1"/>
          </a:solidFill>
          <a:latin typeface="+mn-lt"/>
          <a:ea typeface="+mn-ea"/>
          <a:cs typeface="+mn-cs"/>
        </a:defRPr>
      </a:lvl1pPr>
      <a:lvl2pPr marL="2980713" indent="-1146429" algn="l" defTabSz="3668569" rtl="0" eaLnBrk="1" latinLnBrk="0" hangingPunct="1">
        <a:spcBef>
          <a:spcPct val="20000"/>
        </a:spcBef>
        <a:buFont typeface="Arial" pitchFamily="34" charset="0"/>
        <a:buChar char="–"/>
        <a:defRPr kumimoji="1"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4585711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6419997" indent="-917141" algn="l" defTabSz="3668569" rtl="0" eaLnBrk="1" latinLnBrk="0" hangingPunct="1">
        <a:spcBef>
          <a:spcPct val="20000"/>
        </a:spcBef>
        <a:buFont typeface="Arial" pitchFamily="34" charset="0"/>
        <a:buChar char="–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254281" indent="-917141" algn="l" defTabSz="3668569" rtl="0" eaLnBrk="1" latinLnBrk="0" hangingPunct="1">
        <a:spcBef>
          <a:spcPct val="20000"/>
        </a:spcBef>
        <a:buFont typeface="Arial" pitchFamily="34" charset="0"/>
        <a:buChar char="»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088565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1922849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57135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5591420" indent="-917141" algn="l" defTabSz="3668569" rtl="0" eaLnBrk="1" latinLnBrk="0" hangingPunct="1">
        <a:spcBef>
          <a:spcPct val="20000"/>
        </a:spcBef>
        <a:buFont typeface="Arial" pitchFamily="34" charset="0"/>
        <a:buChar char="•"/>
        <a:defRPr kumimoji="1" sz="8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1pPr>
      <a:lvl2pPr marL="1834285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2pPr>
      <a:lvl3pPr marL="3668569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3pPr>
      <a:lvl4pPr marL="5502854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337138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71424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1005707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839993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674276" algn="l" defTabSz="3668569" rtl="0" eaLnBrk="1" latinLnBrk="0" hangingPunct="1">
        <a:defRPr kumimoji="1" sz="7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 12">
            <a:extLst>
              <a:ext uri="{FF2B5EF4-FFF2-40B4-BE49-F238E27FC236}">
                <a16:creationId xmlns:a16="http://schemas.microsoft.com/office/drawing/2014/main" id="{1CA41315-893F-466F-B7AA-1BBBA3F35F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47" b="26506"/>
          <a:stretch/>
        </p:blipFill>
        <p:spPr>
          <a:xfrm>
            <a:off x="2915093" y="286364"/>
            <a:ext cx="23735387" cy="547260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8B62559C-142C-4737-A9CF-6B04C16E65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55" y="6660852"/>
            <a:ext cx="12180001" cy="685853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5EF99F25-B894-4CA0-81AD-C44DC31A021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54" y="14316052"/>
            <a:ext cx="12180001" cy="6858534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C49558AA-4B5D-4DE3-A3B2-A1BC8B5E447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" r="10933"/>
          <a:stretch/>
        </p:blipFill>
        <p:spPr>
          <a:xfrm>
            <a:off x="9996" y="27648123"/>
            <a:ext cx="14054910" cy="9119204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1A307940-4C55-48E0-BCBA-5D6E55693FF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7" t="6958" b="29063"/>
          <a:stretch/>
        </p:blipFill>
        <p:spPr>
          <a:xfrm>
            <a:off x="14782787" y="30936254"/>
            <a:ext cx="15497187" cy="5834321"/>
          </a:xfrm>
          <a:prstGeom prst="rect">
            <a:avLst/>
          </a:prstGeom>
        </p:spPr>
      </p:pic>
      <p:pic>
        <p:nvPicPr>
          <p:cNvPr id="36" name="図 35">
            <a:extLst>
              <a:ext uri="{FF2B5EF4-FFF2-40B4-BE49-F238E27FC236}">
                <a16:creationId xmlns:a16="http://schemas.microsoft.com/office/drawing/2014/main" id="{5689A87D-8F85-4D4D-AF81-B018E2EC9C6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7" r="2252" b="49463"/>
          <a:stretch/>
        </p:blipFill>
        <p:spPr>
          <a:xfrm>
            <a:off x="14434029" y="37172613"/>
            <a:ext cx="15830048" cy="3888432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4D0784CB-4C5B-405D-BD30-616741FE52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7" y="5737408"/>
            <a:ext cx="16194702" cy="9119204"/>
          </a:xfrm>
          <a:prstGeom prst="rect">
            <a:avLst/>
          </a:prstGeom>
        </p:spPr>
      </p:pic>
      <p:pic>
        <p:nvPicPr>
          <p:cNvPr id="38" name="図 37">
            <a:extLst>
              <a:ext uri="{FF2B5EF4-FFF2-40B4-BE49-F238E27FC236}">
                <a16:creationId xmlns:a16="http://schemas.microsoft.com/office/drawing/2014/main" id="{6918C0AF-C233-40BF-94C8-EAB2670C4E0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6"/>
          <a:stretch/>
        </p:blipFill>
        <p:spPr>
          <a:xfrm>
            <a:off x="-8537" y="12188587"/>
            <a:ext cx="16194702" cy="8395576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A8BF60E6-F483-4FF2-BA72-53F7FA9FC1B7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4" r="8648"/>
          <a:stretch/>
        </p:blipFill>
        <p:spPr>
          <a:xfrm>
            <a:off x="9996" y="17711402"/>
            <a:ext cx="14054910" cy="9119204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57692002-2B22-4FC5-8EBA-7883782658E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5273" y="5737408"/>
            <a:ext cx="16194702" cy="9119204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3D0463C9-4D5B-4552-9463-B3B5C918BA33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57"/>
          <a:stretch/>
        </p:blipFill>
        <p:spPr>
          <a:xfrm>
            <a:off x="14098842" y="11414992"/>
            <a:ext cx="16194702" cy="7654957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E51572D5-855F-4D72-96FB-119F9EB7B2A0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53" b="16774"/>
          <a:stretch/>
        </p:blipFill>
        <p:spPr>
          <a:xfrm>
            <a:off x="14069375" y="19069949"/>
            <a:ext cx="16194702" cy="5633192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E235C0A9-4B87-4110-9083-BF660CE3AAF4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2" b="27815"/>
          <a:stretch/>
        </p:blipFill>
        <p:spPr>
          <a:xfrm>
            <a:off x="15139987" y="24356747"/>
            <a:ext cx="15139988" cy="6582753"/>
          </a:xfrm>
          <a:prstGeom prst="rect">
            <a:avLst/>
          </a:prstGeom>
        </p:spPr>
      </p:pic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1FE2297C-155A-41C0-B9BD-72F150E992F5}"/>
              </a:ext>
            </a:extLst>
          </p:cNvPr>
          <p:cNvCxnSpPr>
            <a:cxnSpLocks/>
          </p:cNvCxnSpPr>
          <p:nvPr/>
        </p:nvCxnSpPr>
        <p:spPr>
          <a:xfrm>
            <a:off x="14203883" y="5846328"/>
            <a:ext cx="0" cy="369621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0</Words>
  <Application>Microsoft Office PowerPoint</Application>
  <PresentationFormat>ユーザー設定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Calibri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cybignet</dc:creator>
  <cp:lastModifiedBy>-hiroto- karofuji</cp:lastModifiedBy>
  <cp:revision>40</cp:revision>
  <dcterms:created xsi:type="dcterms:W3CDTF">2013-06-11T08:36:10Z</dcterms:created>
  <dcterms:modified xsi:type="dcterms:W3CDTF">2018-01-17T07:33:59Z</dcterms:modified>
</cp:coreProperties>
</file>

<file path=docProps/thumbnail.jpeg>
</file>